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2" r:id="rId6"/>
    <p:sldId id="260" r:id="rId7"/>
    <p:sldId id="261" r:id="rId8"/>
    <p:sldId id="274" r:id="rId9"/>
    <p:sldId id="275"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115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2231764665"/>
              </p:ext>
            </p:extLst>
          </p:nvPr>
        </p:nvGraphicFramePr>
        <p:xfrm>
          <a:off x="872912" y="384317"/>
          <a:ext cx="7398175" cy="4475700"/>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What dielectric laminate do you want for your board?</a:t>
                      </a:r>
                      <a:endParaRPr sz="1000"/>
                    </a:p>
                  </a:txBody>
                  <a:tcPr marL="91425" marR="91425" marT="91425" marB="91425"/>
                </a:tc>
                <a:tc>
                  <a:txBody>
                    <a:bodyPr/>
                    <a:lstStyle/>
                    <a:p>
                      <a:pPr marL="0" lvl="0" indent="0" algn="l" rtl="0">
                        <a:spcBef>
                          <a:spcPts val="0"/>
                        </a:spcBef>
                        <a:spcAft>
                          <a:spcPts val="0"/>
                        </a:spcAft>
                        <a:buNone/>
                      </a:pPr>
                      <a:r>
                        <a:rPr lang="en-US" sz="1000" dirty="0"/>
                        <a:t>Rogers RO4350B on top, other layers FR4</a:t>
                      </a:r>
                      <a:endParaRPr sz="1000"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3/4”</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72975">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250mA from any supply pin</a:t>
                      </a:r>
                      <a:endParaRPr sz="1000" dirty="0"/>
                    </a:p>
                  </a:txBody>
                  <a:tcPr marL="91425" marR="91425" marT="91425" marB="91425"/>
                </a:tc>
                <a:extLst>
                  <a:ext uri="{0D108BD9-81ED-4DB2-BD59-A6C34878D82A}">
                    <a16:rowId xmlns:a16="http://schemas.microsoft.com/office/drawing/2014/main" val="2515222512"/>
                  </a:ext>
                </a:extLst>
              </a:tr>
              <a:tr h="372975">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a:t>Do you need coax connectors to measure noise on power domains?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TotalTime>
  <Words>1314</Words>
  <Application>Microsoft Macintosh PowerPoint</Application>
  <PresentationFormat>On-screen Show (16:9)</PresentationFormat>
  <Paragraphs>166</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21</cp:revision>
  <dcterms:modified xsi:type="dcterms:W3CDTF">2023-11-14T00:53:51Z</dcterms:modified>
</cp:coreProperties>
</file>